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306" r:id="rId5"/>
    <p:sldId id="307" r:id="rId6"/>
    <p:sldId id="308" r:id="rId7"/>
    <p:sldId id="314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12" r:id="rId16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4967" autoAdjust="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D3759D-E09A-4AE0-A388-1231C4633D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10A045-7838-4C9C-94BA-7C45047DD3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9867-113D-473F-8C92-70361E8E0A16}" type="datetime1">
              <a:rPr lang="es-MX" smtClean="0"/>
              <a:t>21/10/2023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C1BE74-43CC-4E1E-96A1-2915E1DF3C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E2044D-3D0A-45EF-A01C-6FC583A19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B53EA-BA60-486D-BE96-03634DF71F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4584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1CD03-B6F7-498A-8A73-3ACB21A4B941}" type="datetime1">
              <a:rPr lang="es-MX" smtClean="0"/>
              <a:pPr/>
              <a:t>21/10/2023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0409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443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261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7" name="Marcador de posición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l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pc="400" dirty="0"/>
              <a:t>S</a:t>
            </a:r>
            <a:r>
              <a:rPr lang="es-MX" spc="400" dirty="0"/>
              <a:t>PACE INVADERS 14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es-MX" dirty="0"/>
              <a:t>SODVI – EQUIPO 14</a:t>
            </a:r>
            <a:endParaRPr lang="es-MX" sz="2000" dirty="0">
              <a:solidFill>
                <a:schemeClr val="bg1"/>
              </a:solidFill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MX" dirty="0"/>
              <a:t>MANAGER – ARTURO ACOSTA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MX" dirty="0"/>
              <a:t>CODER – DANIEL MENDOZA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MX" dirty="0"/>
              <a:t>ARTISTA – EMMANUEL BETANZO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CC2BA-32EC-020C-6531-301E2906BB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B1DF74D-404A-6D36-D2C0-A32C19A7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E2FBEB-F02D-A7FB-C0D6-7819C5CD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10</a:t>
            </a:fld>
            <a:endParaRPr lang="es-MX" noProof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DB4E6CD2-B8A3-D801-5336-D5D7128356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50" r="950"/>
          <a:stretch>
            <a:fillRect/>
          </a:stretch>
        </p:blipFill>
        <p:spPr>
          <a:xfrm>
            <a:off x="284163" y="3159125"/>
            <a:ext cx="2459037" cy="2506663"/>
          </a:xfrm>
          <a:prstGeom prst="rect">
            <a:avLst/>
          </a:prstGeom>
        </p:spPr>
      </p:pic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E6186229-0C33-BA8F-9C8C-80CEAEBE16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12" r="1412"/>
          <a:stretch/>
        </p:blipFill>
        <p:spPr/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C841B0C3-C51D-0AEF-78CB-E1B7DFD38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5984" r="5984"/>
          <a:stretch/>
        </p:blipFill>
        <p:spPr/>
      </p:pic>
      <p:pic>
        <p:nvPicPr>
          <p:cNvPr id="14" name="Marcador de posición de imagen 12">
            <a:extLst>
              <a:ext uri="{FF2B5EF4-FFF2-40B4-BE49-F238E27FC236}">
                <a16:creationId xmlns:a16="http://schemas.microsoft.com/office/drawing/2014/main" id="{4A074718-52A9-9497-10DC-087F78C2AD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0" r="950"/>
          <a:stretch/>
        </p:blipFill>
        <p:spPr>
          <a:xfrm>
            <a:off x="3045651" y="3159124"/>
            <a:ext cx="2459037" cy="2506663"/>
          </a:xfrm>
          <a:prstGeom prst="rect">
            <a:avLst/>
          </a:prstGeom>
        </p:spPr>
      </p:pic>
      <p:pic>
        <p:nvPicPr>
          <p:cNvPr id="15" name="Marcador de posición de imagen 12">
            <a:extLst>
              <a:ext uri="{FF2B5EF4-FFF2-40B4-BE49-F238E27FC236}">
                <a16:creationId xmlns:a16="http://schemas.microsoft.com/office/drawing/2014/main" id="{E1C7587E-8752-0D9D-66FE-D908FF98D3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02" r="13302" b="50000"/>
          <a:stretch/>
        </p:blipFill>
        <p:spPr>
          <a:xfrm>
            <a:off x="7289815" y="2307431"/>
            <a:ext cx="2459037" cy="1253332"/>
          </a:xfrm>
          <a:prstGeom prst="rect">
            <a:avLst/>
          </a:prstGeom>
        </p:spPr>
      </p:pic>
      <p:pic>
        <p:nvPicPr>
          <p:cNvPr id="16" name="Marcador de posición de imagen 12">
            <a:extLst>
              <a:ext uri="{FF2B5EF4-FFF2-40B4-BE49-F238E27FC236}">
                <a16:creationId xmlns:a16="http://schemas.microsoft.com/office/drawing/2014/main" id="{B1EE42CC-4AB8-D825-EC2B-F815E369EC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850" b="5850"/>
          <a:stretch/>
        </p:blipFill>
        <p:spPr>
          <a:xfrm>
            <a:off x="5994748" y="3931284"/>
            <a:ext cx="5049172" cy="2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3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atgeekdad: Space Invaders creator says 'game was overly challenging ...">
            <a:extLst>
              <a:ext uri="{FF2B5EF4-FFF2-40B4-BE49-F238E27FC236}">
                <a16:creationId xmlns:a16="http://schemas.microsoft.com/office/drawing/2014/main" id="{9C6488FB-30E7-B478-1FC7-BFB75E924FD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r="8693" b="-4"/>
          <a:stretch/>
        </p:blipFill>
        <p:spPr bwMode="auto">
          <a:xfrm>
            <a:off x="1366432" y="2530058"/>
            <a:ext cx="3707972" cy="370797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CE8372-091B-E124-3B01-A71F8785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 anchor="b">
            <a:normAutofit/>
          </a:bodyPr>
          <a:lstStyle/>
          <a:p>
            <a:r>
              <a:rPr lang="en-US" dirty="0" err="1"/>
              <a:t>Pendientes</a:t>
            </a:r>
            <a:endParaRPr lang="es-MX" dirty="0"/>
          </a:p>
        </p:txBody>
      </p:sp>
      <p:sp>
        <p:nvSpPr>
          <p:cNvPr id="5127" name="Date Placeholder 3">
            <a:extLst>
              <a:ext uri="{FF2B5EF4-FFF2-40B4-BE49-F238E27FC236}">
                <a16:creationId xmlns:a16="http://schemas.microsoft.com/office/drawing/2014/main" id="{E11E0D1F-E0A2-52C4-7ADB-67AC6B06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MX" noProof="0"/>
              <a:t>3/9/20XX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016B26F-8DDA-5A04-C120-CBCB666D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MX" noProof="0" smtClean="0"/>
              <a:pPr rtl="0">
                <a:spcAft>
                  <a:spcPts val="600"/>
                </a:spcAft>
              </a:pPr>
              <a:t>11</a:t>
            </a:fld>
            <a:endParaRPr lang="es-MX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E11E85-182B-AEF5-115E-ADBAA6D60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Completar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 de </a:t>
            </a:r>
            <a:r>
              <a:rPr lang="en-US" dirty="0" err="1"/>
              <a:t>disparo</a:t>
            </a:r>
            <a:r>
              <a:rPr lang="en-US" dirty="0"/>
              <a:t>, </a:t>
            </a:r>
            <a:r>
              <a:rPr lang="en-US" dirty="0" err="1"/>
              <a:t>daño</a:t>
            </a:r>
            <a:r>
              <a:rPr lang="en-US" dirty="0"/>
              <a:t> y Muerte (aliens &amp; </a:t>
            </a:r>
            <a:r>
              <a:rPr lang="en-US" dirty="0" err="1"/>
              <a:t>jugador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enemigos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Concepto</a:t>
            </a:r>
            <a:r>
              <a:rPr lang="en-US" dirty="0"/>
              <a:t> final de boss e </a:t>
            </a:r>
            <a:r>
              <a:rPr lang="en-US" dirty="0" err="1"/>
              <a:t>implementación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Diseño</a:t>
            </a:r>
            <a:r>
              <a:rPr lang="en-US" dirty="0"/>
              <a:t> de </a:t>
            </a:r>
            <a:r>
              <a:rPr lang="en-US" dirty="0" err="1"/>
              <a:t>música</a:t>
            </a:r>
            <a:r>
              <a:rPr lang="en-US" dirty="0"/>
              <a:t> y </a:t>
            </a:r>
            <a:r>
              <a:rPr lang="en-US" dirty="0" err="1"/>
              <a:t>efectos</a:t>
            </a:r>
            <a:r>
              <a:rPr lang="en-US" dirty="0"/>
              <a:t> de </a:t>
            </a:r>
            <a:r>
              <a:rPr lang="en-US" dirty="0" err="1"/>
              <a:t>sonido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Menú</a:t>
            </a:r>
            <a:r>
              <a:rPr lang="en-US" dirty="0"/>
              <a:t> y </a:t>
            </a:r>
            <a:r>
              <a:rPr lang="en-US" dirty="0" err="1"/>
              <a:t>enlazar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HUD.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059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fech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/>
              <a:t>3/9/20XX</a:t>
            </a:r>
          </a:p>
        </p:txBody>
      </p:sp>
      <p:sp>
        <p:nvSpPr>
          <p:cNvPr id="24" name="Marcador de posición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 rtl="0"/>
              <a:t>12</a:t>
            </a:fld>
            <a:endParaRPr lang="es-MX"/>
          </a:p>
        </p:txBody>
      </p:sp>
      <p:sp>
        <p:nvSpPr>
          <p:cNvPr id="23" name="Marcador de posición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/>
              <a:t>Título de la presentación</a:t>
            </a:r>
          </a:p>
        </p:txBody>
      </p:sp>
      <p:pic>
        <p:nvPicPr>
          <p:cNvPr id="9" name="Marcador de posición de imagen 8" descr="montañas al atardecer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Marcador de posición de imagen 10" descr="montañas al atardecer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/>
              <a:t>Gracias</a:t>
            </a:r>
          </a:p>
        </p:txBody>
      </p:sp>
      <p:pic>
        <p:nvPicPr>
          <p:cNvPr id="15" name="Marcador de posición de imagen 14" descr="montañas bajo el cielo justo antes del anochecer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Marcador de posición de imagen 12" descr="montañas bajo un cielo nocturno justo antes del amanecer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356" y="585216"/>
            <a:ext cx="4334451" cy="2276856"/>
          </a:xfrm>
        </p:spPr>
        <p:txBody>
          <a:bodyPr rtlCol="0"/>
          <a:lstStyle/>
          <a:p>
            <a:pPr rtl="0"/>
            <a:r>
              <a:rPr lang="es-MX" b="1" cap="all" spc="400">
                <a:solidFill>
                  <a:schemeClr val="bg1"/>
                </a:solidFill>
                <a:latin typeface="+mn-lt"/>
              </a:rPr>
              <a:t>Orden del día</a:t>
            </a:r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es-MX" dirty="0"/>
              <a:t>INTRODUCCIÓN AL JUEGO</a:t>
            </a:r>
            <a:endParaRPr lang="es-MX" sz="1800" dirty="0">
              <a:solidFill>
                <a:schemeClr val="bg1"/>
              </a:solidFill>
            </a:endParaRPr>
          </a:p>
          <a:p>
            <a:pPr algn="r" rtl="0"/>
            <a:r>
              <a:rPr lang="es-MX" sz="1800" dirty="0">
                <a:solidFill>
                  <a:schemeClr val="bg1"/>
                </a:solidFill>
              </a:rPr>
              <a:t>FORMA </a:t>
            </a:r>
            <a:r>
              <a:rPr lang="es-MX" dirty="0"/>
              <a:t>DE TRABAJO (MANAGER)</a:t>
            </a:r>
            <a:endParaRPr lang="es-MX" sz="1800" dirty="0">
              <a:solidFill>
                <a:schemeClr val="bg1"/>
              </a:solidFill>
            </a:endParaRPr>
          </a:p>
          <a:p>
            <a:pPr algn="r" rtl="0"/>
            <a:r>
              <a:rPr lang="es-MX" dirty="0"/>
              <a:t>IMPLEMENTACIÓN UNITY (CODER)</a:t>
            </a:r>
            <a:endParaRPr lang="es-MX" sz="1800" dirty="0">
              <a:solidFill>
                <a:schemeClr val="bg1"/>
              </a:solidFill>
            </a:endParaRPr>
          </a:p>
          <a:p>
            <a:pPr algn="r" rtl="0"/>
            <a:r>
              <a:rPr lang="es-MX" dirty="0"/>
              <a:t>ARTE CONCEPTUAL (ARTISTA)</a:t>
            </a:r>
            <a:endParaRPr lang="es-MX" sz="1800" dirty="0">
              <a:solidFill>
                <a:schemeClr val="bg1"/>
              </a:solidFill>
            </a:endParaRPr>
          </a:p>
        </p:txBody>
      </p:sp>
      <p:pic>
        <p:nvPicPr>
          <p:cNvPr id="6" name="Marcador de posición de imagen 5" descr="montañas al atardecer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SEGUNDO AVANCE VIDEOJEUGO</a:t>
            </a:r>
          </a:p>
        </p:txBody>
      </p:sp>
      <p:sp>
        <p:nvSpPr>
          <p:cNvPr id="9" name="Marcador de número de número de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986917"/>
            <a:ext cx="6190488" cy="1179576"/>
          </a:xfrm>
        </p:spPr>
        <p:txBody>
          <a:bodyPr rtlCol="0"/>
          <a:lstStyle/>
          <a:p>
            <a:pPr rtl="0"/>
            <a:r>
              <a:rPr lang="es-MX" sz="5400" dirty="0"/>
              <a:t>Introducción</a:t>
            </a:r>
            <a:endParaRPr lang="es-MX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166493"/>
            <a:ext cx="6190488" cy="4189857"/>
          </a:xfrm>
        </p:spPr>
        <p:txBody>
          <a:bodyPr rtlCol="0">
            <a:normAutofit fontScale="92500" lnSpcReduction="10000"/>
          </a:bodyPr>
          <a:lstStyle/>
          <a:p>
            <a:pPr lvl="1"/>
            <a:r>
              <a:rPr lang="es-MX" dirty="0"/>
              <a:t>Nuestro proyecto propone una variante del clásico juego </a:t>
            </a:r>
            <a:r>
              <a:rPr lang="es-MX" dirty="0" err="1"/>
              <a:t>space</a:t>
            </a:r>
            <a:r>
              <a:rPr lang="es-MX" dirty="0"/>
              <a:t> </a:t>
            </a:r>
            <a:r>
              <a:rPr lang="es-MX" dirty="0" err="1"/>
              <a:t>invaders</a:t>
            </a:r>
            <a:r>
              <a:rPr lang="es-MX" dirty="0"/>
              <a:t>, añadiendo nuevas mecánicas y nuevos enemigos con cuáles aumentar la jugabilidad y dificultad del clásico.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El objetivo será eliminar el mayor número de </a:t>
            </a:r>
            <a:r>
              <a:rPr lang="es-MX" dirty="0" err="1"/>
              <a:t>aliens</a:t>
            </a:r>
            <a:r>
              <a:rPr lang="es-MX" dirty="0"/>
              <a:t> que puedas y evitar que la matriz de alienígenas llegue a la tierra. Con cada horda que elimines, la dificultad será mayor.</a:t>
            </a:r>
          </a:p>
          <a:p>
            <a:pPr lvl="1"/>
            <a:endParaRPr lang="es-MX" dirty="0"/>
          </a:p>
          <a:p>
            <a:pPr marL="0" lvl="1" indent="0">
              <a:buNone/>
            </a:pPr>
            <a:r>
              <a:rPr lang="es-MX" dirty="0"/>
              <a:t>Proponemos añadir los siguientes enemigos con sus mecánicas para hacer este juego más entretenido.</a:t>
            </a:r>
          </a:p>
          <a:p>
            <a:pPr lvl="1"/>
            <a:r>
              <a:rPr lang="es-MX" dirty="0" err="1"/>
              <a:t>Alien</a:t>
            </a:r>
            <a:r>
              <a:rPr lang="es-MX" dirty="0"/>
              <a:t> simple*</a:t>
            </a:r>
          </a:p>
          <a:p>
            <a:pPr lvl="1"/>
            <a:r>
              <a:rPr lang="es-MX" dirty="0" err="1"/>
              <a:t>Alien</a:t>
            </a:r>
            <a:r>
              <a:rPr lang="es-MX" dirty="0"/>
              <a:t> pesado</a:t>
            </a:r>
          </a:p>
          <a:p>
            <a:pPr lvl="1"/>
            <a:r>
              <a:rPr lang="es-MX" dirty="0" err="1"/>
              <a:t>Alien</a:t>
            </a:r>
            <a:r>
              <a:rPr lang="es-MX" dirty="0"/>
              <a:t> escudo</a:t>
            </a:r>
          </a:p>
          <a:p>
            <a:pPr lvl="1"/>
            <a:r>
              <a:rPr lang="es-MX" dirty="0" err="1"/>
              <a:t>Alien</a:t>
            </a:r>
            <a:r>
              <a:rPr lang="es-MX" dirty="0"/>
              <a:t> suicida</a:t>
            </a:r>
          </a:p>
          <a:p>
            <a:pPr lvl="1"/>
            <a:r>
              <a:rPr lang="es-MX" dirty="0"/>
              <a:t>Nave nodriza 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875" r="21875"/>
          <a:stretch/>
        </p:blipFill>
        <p:spPr/>
      </p:pic>
      <p:sp>
        <p:nvSpPr>
          <p:cNvPr id="10" name="Marcador de posición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/>
              <a:t>Título de la presentación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58CB28-15CF-3E94-1883-E0EC9F540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92" y="1098296"/>
            <a:ext cx="6190488" cy="3346704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jugador</a:t>
            </a:r>
            <a:r>
              <a:rPr lang="en-US" dirty="0"/>
              <a:t> </a:t>
            </a:r>
            <a:r>
              <a:rPr lang="en-US" dirty="0" err="1"/>
              <a:t>tendrá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para supercar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obstáculos</a:t>
            </a:r>
            <a:r>
              <a:rPr lang="en-US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Movimiento horizontal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Barra de vida + escudos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Arma principal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Bonificaciones: Vida, escudos extra, mayor daño, mayor cadencia de disparo, multiplicador de puntos.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753E38-7879-7986-F1FC-CBAB49AB8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39D670-9E4D-F631-0222-C7C268C2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DE6945-B769-979C-09C7-F25E4561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4</a:t>
            </a:fld>
            <a:endParaRPr lang="es-MX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383C64-AFAF-4D94-FC1A-E549CF2E7E4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8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63152-E16A-6C6D-0593-243E575B5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04672"/>
            <a:ext cx="4434840" cy="886968"/>
          </a:xfrm>
        </p:spPr>
        <p:txBody>
          <a:bodyPr anchor="b">
            <a:normAutofit fontScale="90000"/>
          </a:bodyPr>
          <a:lstStyle/>
          <a:p>
            <a:r>
              <a:rPr lang="en-US" sz="3800" dirty="0" err="1"/>
              <a:t>Formato</a:t>
            </a:r>
            <a:r>
              <a:rPr lang="en-US" sz="3800" dirty="0"/>
              <a:t> de </a:t>
            </a:r>
            <a:r>
              <a:rPr lang="en-US" sz="3800" dirty="0" err="1"/>
              <a:t>trabajo</a:t>
            </a:r>
            <a:endParaRPr lang="es-MX" sz="3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DE14A-9B27-A887-9AE1-2CFA3E7CF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Reuniones</a:t>
            </a:r>
            <a:r>
              <a:rPr lang="en-US" dirty="0"/>
              <a:t> y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semanales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Retroalimentación</a:t>
            </a:r>
            <a:r>
              <a:rPr lang="en-US" dirty="0"/>
              <a:t> y </a:t>
            </a:r>
            <a:r>
              <a:rPr lang="en-US" dirty="0" err="1"/>
              <a:t>lluvia</a:t>
            </a:r>
            <a:r>
              <a:rPr lang="en-US" dirty="0"/>
              <a:t> de ideas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equipo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Administración</a:t>
            </a:r>
            <a:r>
              <a:rPr lang="en-US" dirty="0"/>
              <a:t> de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medio de Trello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2248575-F873-1874-532E-3C8D2919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4A26F3-B614-DEE8-CD7D-69A79C34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MX" noProof="0" smtClean="0"/>
              <a:pPr rtl="0">
                <a:spcAft>
                  <a:spcPts val="600"/>
                </a:spcAft>
              </a:pPr>
              <a:t>5</a:t>
            </a:fld>
            <a:endParaRPr lang="es-MX" noProof="0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FF456823-02D6-6438-183C-AFC121F423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684" r="26840" b="2"/>
          <a:stretch/>
        </p:blipFill>
        <p:spPr>
          <a:xfrm>
            <a:off x="303784" y="1683195"/>
            <a:ext cx="5221224" cy="3447288"/>
          </a:xfrm>
          <a:noFill/>
        </p:spPr>
      </p:pic>
      <p:sp>
        <p:nvSpPr>
          <p:cNvPr id="19" name="Date Placeholder 3" hidden="1">
            <a:extLst>
              <a:ext uri="{FF2B5EF4-FFF2-40B4-BE49-F238E27FC236}">
                <a16:creationId xmlns:a16="http://schemas.microsoft.com/office/drawing/2014/main" id="{B6234842-C8EC-187B-8024-50D58826EF1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58368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MX" noProof="0"/>
              <a:t>3/9/20XX</a:t>
            </a:r>
          </a:p>
        </p:txBody>
      </p:sp>
    </p:spTree>
    <p:extLst>
      <p:ext uri="{BB962C8B-B14F-4D97-AF65-F5344CB8AC3E}">
        <p14:creationId xmlns:p14="http://schemas.microsoft.com/office/powerpoint/2010/main" val="371352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0F93C27-009F-F140-4050-DF9168AD6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IMPLEMENTACIÓN UNITY</a:t>
            </a:r>
            <a:endParaRPr lang="es-MX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7963A701-879F-4259-8117-59494CBF2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2" t="16150" r="25410" b="31324"/>
          <a:stretch/>
        </p:blipFill>
        <p:spPr bwMode="auto">
          <a:xfrm>
            <a:off x="2291136" y="2547991"/>
            <a:ext cx="6319463" cy="304115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BBEDFF-AB14-8C78-14BF-49AA6809D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1045667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 dirty="0"/>
              <a:t>*</a:t>
            </a:r>
            <a:r>
              <a:rPr lang="es-MX" noProof="0" dirty="0" err="1"/>
              <a:t>Implementaci</a:t>
            </a:r>
            <a:r>
              <a:rPr lang="es-MX" dirty="0" err="1"/>
              <a:t>ón</a:t>
            </a:r>
            <a:r>
              <a:rPr lang="es-MX" dirty="0"/>
              <a:t> sin </a:t>
            </a:r>
            <a:r>
              <a:rPr lang="es-MX" dirty="0" err="1"/>
              <a:t>sprites</a:t>
            </a:r>
            <a:r>
              <a:rPr lang="es-MX" dirty="0"/>
              <a:t> ni fondo. </a:t>
            </a:r>
            <a:r>
              <a:rPr lang="es-MX" dirty="0" err="1"/>
              <a:t>Wip</a:t>
            </a:r>
            <a:r>
              <a:rPr lang="es-MX" dirty="0"/>
              <a:t>. Sujeto a cambios *</a:t>
            </a:r>
            <a:endParaRPr lang="es-MX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155409-23E5-0BD7-6A97-103897D0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MX" noProof="0" smtClean="0"/>
              <a:pPr rtl="0">
                <a:spcAft>
                  <a:spcPts val="600"/>
                </a:spcAft>
              </a:pPr>
              <a:t>6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3634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79F9AB-5D70-6788-9A2D-6CFEE7CCA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>
            <a:normAutofit/>
          </a:bodyPr>
          <a:lstStyle/>
          <a:p>
            <a:r>
              <a:rPr lang="en-US" dirty="0" err="1"/>
              <a:t>Avances</a:t>
            </a:r>
            <a:r>
              <a:rPr lang="en-US" dirty="0"/>
              <a:t> - </a:t>
            </a:r>
            <a:r>
              <a:rPr lang="en-US" dirty="0" err="1"/>
              <a:t>Jugador</a:t>
            </a:r>
            <a:endParaRPr lang="es-MX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C8E78A-6B6E-066C-AFB0-B3584055D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16348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componented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 para las </a:t>
            </a:r>
            <a:r>
              <a:rPr lang="en-US" dirty="0" err="1"/>
              <a:t>mecánicas</a:t>
            </a:r>
            <a:r>
              <a:rPr lang="en-US" dirty="0"/>
              <a:t> del </a:t>
            </a:r>
            <a:r>
              <a:rPr lang="en-US" dirty="0" err="1"/>
              <a:t>jugador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Movimiento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Disparo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A57D20-A4C7-122D-7E73-A6137AE9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329D0B-E33E-1D65-9C85-24C9F84D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MX" noProof="0" smtClean="0"/>
              <a:pPr rtl="0">
                <a:spcAft>
                  <a:spcPts val="600"/>
                </a:spcAft>
              </a:pPr>
              <a:t>7</a:t>
            </a:fld>
            <a:endParaRPr lang="es-MX" noProof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6B8D7FE4-C790-FCEF-CF06-276154524D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245" r="26245"/>
          <a:stretch/>
        </p:blipFill>
        <p:spPr>
          <a:xfrm>
            <a:off x="283676" y="301752"/>
            <a:ext cx="5220800" cy="6263640"/>
          </a:xfrm>
          <a:noFill/>
        </p:spPr>
      </p:pic>
    </p:spTree>
    <p:extLst>
      <p:ext uri="{BB962C8B-B14F-4D97-AF65-F5344CB8AC3E}">
        <p14:creationId xmlns:p14="http://schemas.microsoft.com/office/powerpoint/2010/main" val="389941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7A517-259B-C04F-2085-7EB70A0DD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Aliens simples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B70F24-819F-7B30-CB79-0805095F2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18575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Creación</a:t>
            </a:r>
            <a:r>
              <a:rPr lang="en-US" dirty="0"/>
              <a:t> de la </a:t>
            </a:r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personalizada</a:t>
            </a:r>
            <a:r>
              <a:rPr lang="en-US" dirty="0"/>
              <a:t> de </a:t>
            </a:r>
            <a:r>
              <a:rPr lang="en-US" dirty="0" err="1"/>
              <a:t>enemigos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Movimiento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Disparo</a:t>
            </a:r>
            <a:r>
              <a:rPr lang="en-US" dirty="0"/>
              <a:t> (WIP)</a:t>
            </a:r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A62F89-DDBF-EFBE-C9AF-474A6F3F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0A4386-478C-1855-B4CB-102A4826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8</a:t>
            </a:fld>
            <a:endParaRPr lang="es-MX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DA3B6D-9C12-F177-5A7D-787F0EBA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68" y="2226443"/>
            <a:ext cx="4434839" cy="219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7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7302F-7AEB-A738-E0A1-B9E01A5C3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ARTE CONCEPTUAL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4084977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8_TF89338750_Win32" id="{99642FD9-2D40-4169-AF7A-B31F6C9CC1AE}" vid="{D727949C-CFAC-4660-B9F1-1FD59523C6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{628CE868-7780-4FCB-B709-A522B39BE604}tf89338750_win32</Template>
  <TotalTime>52</TotalTime>
  <Words>325</Words>
  <Application>Microsoft Office PowerPoint</Application>
  <PresentationFormat>Panorámica</PresentationFormat>
  <Paragraphs>75</Paragraphs>
  <Slides>12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Univers</vt:lpstr>
      <vt:lpstr>GradientUnivers</vt:lpstr>
      <vt:lpstr>SPACE INVADERS 14</vt:lpstr>
      <vt:lpstr>Orden del día</vt:lpstr>
      <vt:lpstr>Introducción</vt:lpstr>
      <vt:lpstr>Presentación de PowerPoint</vt:lpstr>
      <vt:lpstr>Formato de trabajo</vt:lpstr>
      <vt:lpstr>IMPLEMENTACIÓN UNITY</vt:lpstr>
      <vt:lpstr>Avances - Jugador</vt:lpstr>
      <vt:lpstr>Aliens simples</vt:lpstr>
      <vt:lpstr>ARTE CONCEPTUAL</vt:lpstr>
      <vt:lpstr>Presentación de PowerPoint</vt:lpstr>
      <vt:lpstr>Pendientes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 14</dc:title>
  <dc:creator>ARTURO HERNANDEZ ACOSTA</dc:creator>
  <cp:lastModifiedBy>ARTURO HERNANDEZ ACOSTA</cp:lastModifiedBy>
  <cp:revision>1</cp:revision>
  <dcterms:created xsi:type="dcterms:W3CDTF">2023-10-21T16:59:39Z</dcterms:created>
  <dcterms:modified xsi:type="dcterms:W3CDTF">2023-10-21T17:52:11Z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